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92" r:id="rId2"/>
    <p:sldId id="293" r:id="rId3"/>
    <p:sldId id="294" r:id="rId4"/>
    <p:sldId id="257" r:id="rId5"/>
    <p:sldId id="274" r:id="rId6"/>
    <p:sldId id="275" r:id="rId7"/>
    <p:sldId id="259" r:id="rId8"/>
    <p:sldId id="276" r:id="rId9"/>
    <p:sldId id="277" r:id="rId10"/>
    <p:sldId id="278" r:id="rId11"/>
    <p:sldId id="295" r:id="rId12"/>
    <p:sldId id="279" r:id="rId13"/>
    <p:sldId id="296" r:id="rId14"/>
    <p:sldId id="281" r:id="rId15"/>
    <p:sldId id="262" r:id="rId16"/>
    <p:sldId id="282" r:id="rId17"/>
    <p:sldId id="284" r:id="rId18"/>
    <p:sldId id="289" r:id="rId19"/>
    <p:sldId id="285" r:id="rId20"/>
    <p:sldId id="263" r:id="rId21"/>
    <p:sldId id="265" r:id="rId22"/>
    <p:sldId id="290" r:id="rId23"/>
    <p:sldId id="291" r:id="rId24"/>
    <p:sldId id="266" r:id="rId25"/>
    <p:sldId id="287" r:id="rId26"/>
    <p:sldId id="264" r:id="rId27"/>
    <p:sldId id="267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3" d="100"/>
          <a:sy n="63" d="100"/>
        </p:scale>
        <p:origin x="-2002" y="-5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D73AC-40DB-4530-B622-BDDF01C6288C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848D6-192B-4799-9EF2-6358E87E6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848D6-192B-4799-9EF2-6358E87E6B3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69FAEB-C37C-4030-8D28-2584D77050D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DBDC62-A878-4EAD-BC9E-F1B3E4C6F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9FAEB-C37C-4030-8D28-2584D77050D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BDC62-A878-4EAD-BC9E-F1B3E4C6F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9FAEB-C37C-4030-8D28-2584D77050D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BDC62-A878-4EAD-BC9E-F1B3E4C6F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9FAEB-C37C-4030-8D28-2584D77050D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BDC62-A878-4EAD-BC9E-F1B3E4C6F8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9FAEB-C37C-4030-8D28-2584D77050D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BDC62-A878-4EAD-BC9E-F1B3E4C6F8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9FAEB-C37C-4030-8D28-2584D77050D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BDC62-A878-4EAD-BC9E-F1B3E4C6F8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9FAEB-C37C-4030-8D28-2584D77050D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BDC62-A878-4EAD-BC9E-F1B3E4C6F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9FAEB-C37C-4030-8D28-2584D77050D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BDC62-A878-4EAD-BC9E-F1B3E4C6F8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9FAEB-C37C-4030-8D28-2584D77050D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BDC62-A878-4EAD-BC9E-F1B3E4C6F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069FAEB-C37C-4030-8D28-2584D77050D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BDC62-A878-4EAD-BC9E-F1B3E4C6F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69FAEB-C37C-4030-8D28-2584D77050D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DBDC62-A878-4EAD-BC9E-F1B3E4C6F8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69FAEB-C37C-4030-8D28-2584D77050D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6DBDC62-A878-4EAD-BC9E-F1B3E4C6F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7772400" cy="1829761"/>
          </a:xfrm>
        </p:spPr>
        <p:txBody>
          <a:bodyPr/>
          <a:lstStyle/>
          <a:p>
            <a:pPr algn="ctr"/>
            <a:r>
              <a:rPr lang="ru-RU" dirty="0" smtClean="0"/>
              <a:t>Учительский проект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658296"/>
            <a:ext cx="7772400" cy="119970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Власова П.И.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4-Б класса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6866" name="Picture 2" descr="https://thumbs.dreamstime.com/b/%D1%83%D1%87%D0%B8%D1%82%D0%B5%D0%BB%D1%8C-%D0%BA%D0%BE%D0%BC%D0%BF%D1%8C%D1%8E%D1%82%D0%B5%D1%80%D0%B0-7846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071678"/>
            <a:ext cx="2890689" cy="2970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Результаты опроса</a:t>
            </a:r>
            <a:endParaRPr lang="ru-R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611560" y="908720"/>
          <a:ext cx="7776864" cy="5184576"/>
        </p:xfrm>
        <a:graphic>
          <a:graphicData uri="http://schemas.openxmlformats.org/presentationml/2006/ole">
            <p:oleObj spid="_x0000_s13315" name="Диаграмма" r:id="rId3" imgW="2743200" imgH="1828800" progId="MSGraph.Chart.8">
              <p:embed/>
            </p:oleObj>
          </a:graphicData>
        </a:graphic>
      </p:graphicFrame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714356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Ученический проект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8" name="Picture 6" descr="https://moodle.oksinev.ru/pluginfile.php/3003/course/overviewfiles/15421613419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Результаты опроса</a:t>
            </a:r>
            <a:endParaRPr lang="ru-R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0" y="692696"/>
          <a:ext cx="8383352" cy="5588901"/>
        </p:xfrm>
        <a:graphic>
          <a:graphicData uri="http://schemas.openxmlformats.org/presentationml/2006/ole">
            <p:oleObj spid="_x0000_s33795" name="Диаграмма" r:id="rId3" imgW="3962520" imgH="2648040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329642" cy="4525963"/>
          </a:xfrm>
        </p:spPr>
        <p:txBody>
          <a:bodyPr/>
          <a:lstStyle/>
          <a:p>
            <a:pPr lvl="0"/>
            <a:r>
              <a:rPr lang="ru-RU" i="1" dirty="0" smtClean="0"/>
              <a:t>Вред и польза компьютеров</a:t>
            </a:r>
            <a:endParaRPr lang="ru-RU" dirty="0" smtClean="0"/>
          </a:p>
          <a:p>
            <a:pPr lvl="0"/>
            <a:r>
              <a:rPr lang="ru-RU" i="1" dirty="0" smtClean="0"/>
              <a:t>Время провождение  за компьютером</a:t>
            </a:r>
            <a:endParaRPr lang="ru-RU" dirty="0" smtClean="0"/>
          </a:p>
          <a:p>
            <a:pPr lvl="0"/>
            <a:r>
              <a:rPr lang="ru-RU" i="1" dirty="0" smtClean="0"/>
              <a:t>Самочувствие после работы за компьютером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Опрос</a:t>
            </a:r>
            <a:endParaRPr lang="ru-RU" dirty="0"/>
          </a:p>
        </p:txBody>
      </p:sp>
      <p:pic>
        <p:nvPicPr>
          <p:cNvPr id="57346" name="Picture 2" descr="https://ds116.centerstart.ru/sites/ds116.centerstart.ru/files/archive/hello_html_m25e5abf9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071810"/>
            <a:ext cx="4441823" cy="3331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Результаты опроса</a:t>
            </a:r>
            <a:endParaRPr lang="ru-R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611560" y="1484784"/>
          <a:ext cx="7416824" cy="4956436"/>
        </p:xfrm>
        <a:graphic>
          <a:graphicData uri="http://schemas.openxmlformats.org/presentationml/2006/ole">
            <p:oleObj spid="_x0000_s35843" name="Диаграмма" r:id="rId3" imgW="3962520" imgH="2648040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556792"/>
            <a:ext cx="8291264" cy="54726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Зрение. </a:t>
            </a:r>
            <a:r>
              <a:rPr lang="ru-RU" sz="2400" dirty="0" smtClean="0"/>
              <a:t>Что при длительном использовании компьютера могут болеть глаза и ухудшатся зрение -</a:t>
            </a:r>
            <a:r>
              <a:rPr lang="ru-RU" sz="2400" u="sng" dirty="0" smtClean="0"/>
              <a:t>«компьютерный зрительный синдром»</a:t>
            </a:r>
            <a:r>
              <a:rPr lang="ru-RU" sz="2400" dirty="0" smtClean="0"/>
              <a:t>. Из-за перенапряжения глаз. 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Влияние компьютера на физиологию</a:t>
            </a:r>
            <a:endParaRPr lang="ru-RU" sz="3600" dirty="0"/>
          </a:p>
        </p:txBody>
      </p:sp>
      <p:pic>
        <p:nvPicPr>
          <p:cNvPr id="12290" name="Picture 2" descr="https://www.emergency-live.com/wp-content/uploads/2022/04/iperemia-congiuntivale-occhi-ross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068960"/>
            <a:ext cx="5359523" cy="357301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300" b="1" dirty="0" smtClean="0"/>
              <a:t>Стеснённая поза. </a:t>
            </a:r>
          </a:p>
          <a:p>
            <a:pPr algn="just">
              <a:buNone/>
            </a:pPr>
            <a:r>
              <a:rPr lang="ru-RU" sz="2300" dirty="0" smtClean="0"/>
              <a:t>-Уставание кистей рук и в дальнейшем это может привести к заболеванием кистей рук. </a:t>
            </a:r>
          </a:p>
          <a:p>
            <a:pPr algn="just">
              <a:buNone/>
            </a:pPr>
            <a:r>
              <a:rPr lang="ru-RU" sz="2300" dirty="0" smtClean="0"/>
              <a:t>-Затруднённое дыхание. Вынесенные вперёд локти не дают свободно двигаться грудной клетке, это может привести к развитию приступов кашля, астмы.</a:t>
            </a:r>
          </a:p>
          <a:p>
            <a:pPr algn="just">
              <a:buFontTx/>
              <a:buChar char="-"/>
            </a:pPr>
            <a:r>
              <a:rPr lang="ru-RU" sz="2300" dirty="0" smtClean="0"/>
              <a:t>При длительном сидении с опущенными плечами приводит к изменению костно-мышечной системы, приводит к искривлению позвоночника.</a:t>
            </a:r>
          </a:p>
          <a:p>
            <a:endParaRPr lang="ru-RU" dirty="0"/>
          </a:p>
        </p:txBody>
      </p:sp>
      <p:sp>
        <p:nvSpPr>
          <p:cNvPr id="36866" name="AutoShape 2" descr="https://ergostol.ru/upload/delight.webpconverter/upload/iblock/fde/fdedc2818fc715d053ec6ac972825e4c.jpeg.webp?1598969429207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861048"/>
            <a:ext cx="4392488" cy="294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260648"/>
            <a:ext cx="8291264" cy="54726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Головные боли. </a:t>
            </a:r>
            <a:r>
              <a:rPr lang="ru-RU" dirty="0" smtClean="0"/>
              <a:t>Возникновение головных болей из за нехватки кислорода головному мозгу.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995250" cy="409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737320"/>
            <a:ext cx="8229600" cy="6120680"/>
          </a:xfrm>
        </p:spPr>
        <p:txBody>
          <a:bodyPr/>
          <a:lstStyle/>
          <a:p>
            <a:r>
              <a:rPr lang="ru-RU" b="1" dirty="0" smtClean="0"/>
              <a:t>Нарушение кровообращения </a:t>
            </a:r>
            <a:r>
              <a:rPr lang="ru-RU" dirty="0" smtClean="0"/>
              <a:t>приводят к заболеваниям сердца и сосудов организма.</a:t>
            </a:r>
          </a:p>
          <a:p>
            <a:endParaRPr lang="ru-RU" dirty="0"/>
          </a:p>
        </p:txBody>
      </p:sp>
      <p:pic>
        <p:nvPicPr>
          <p:cNvPr id="36866" name="Picture 2" descr="https://postila.ru/data/55/6d/2e/77/556d2e779acb2f5599c0aecac9fdf2b51ad04c978b34e04743e9b0d979b26e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6028677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908720"/>
            <a:ext cx="5472608" cy="57606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Выполнять гимнастику для глаз и тела;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Не забывать о том, что в 5-6 лет можно за монитором находиться 35 минут, в 7-8 -40 мин;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 Делайте регулярные перерывы в работе с клавиатурой и мышью;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Меняйте позу дважды в час, соблюдая правильную осанку;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Советы и рекомендации:</a:t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4" name="Picture 6" descr="https://cdn1.coreapp.ai/uploads/image/160647385121003397615fc0d87b926de-142861.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340768"/>
            <a:ext cx="3491880" cy="4634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www.burlingtonhydro.com/images/PowertoConserve/Just-For-Kids-Main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0726" cy="3643314"/>
          </a:xfrm>
          <a:prstGeom prst="rect">
            <a:avLst/>
          </a:prstGeom>
          <a:noFill/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100570"/>
            <a:ext cx="5357818" cy="375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catchsuccess.ru/wp-content/uploads/9/4/a/94a9a1a8820b336368540c820e26f1d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04664"/>
            <a:ext cx="5256584" cy="600752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4824536" cy="431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Влияние компьютера на психику</a:t>
            </a:r>
            <a:endParaRPr lang="ru-RU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mykaleidoscope.ru/x/uploads/posts/2022-10/1666299821_1-mykaleidoscope-ru-p-nedovolnii-rebenok-obo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128792" cy="534659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materinstvo2.com/wp-content/uploads/2020/11/chto-delat-esli-rebenok-nichego-ne-hochet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849719" cy="5212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Советы и рекомендации:</a:t>
            </a:r>
          </a:p>
          <a:p>
            <a:pPr>
              <a:buNone/>
            </a:pPr>
            <a:endParaRPr lang="ru-RU" sz="2800" b="1" dirty="0" smtClean="0"/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Постарайтесь сделать так, что бы при работе компьютер давал как можно меньше сбоев и меньше раздражал вас. Например: структурируйте информацию, чтобы её было легко найти, почаще чистите мышку, чтобы не раздражал непослушный курсор и т.д.</a:t>
            </a:r>
          </a:p>
          <a:p>
            <a:endParaRPr lang="ru-RU" b="1" dirty="0"/>
          </a:p>
        </p:txBody>
      </p:sp>
      <p:sp>
        <p:nvSpPr>
          <p:cNvPr id="20482" name="AutoShape 2" descr="https://pic.rutubelist.ru/user/42/3e/423e5ab817ef0de7199cff74afd335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pic.rutubelist.ru/user/42/3e/423e5ab817ef0de7199cff74afd335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s://img2.freepng.ru/20180810/tqv/kisspng-laptop-computer-hardware-desktop-computers-compute-5b6db767aa9275.4392938615339170316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365104"/>
            <a:ext cx="2285202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Советы и рекомендации:</a:t>
            </a:r>
            <a:endParaRPr lang="ru-RU" sz="2800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Интернет: не ждите долго загрузки страницы, посмотрите в это время другую, постарайтесь пользоваться качественным доступом.                              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Как можно чаще прерывайте работу или игру, по возможности проводите больше времени на улице.  Вы должны добиться, это того что бы работа за компьютером была для вас комфортной и не вызывала раздражения.</a:t>
            </a:r>
          </a:p>
          <a:p>
            <a:endParaRPr lang="ru-RU" dirty="0"/>
          </a:p>
        </p:txBody>
      </p:sp>
      <p:pic>
        <p:nvPicPr>
          <p:cNvPr id="40962" name="Picture 2" descr="https://fsd.multiurok.ru/html/2018/01/03/s_5a4d04c3db13e/786314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581128"/>
            <a:ext cx="2163029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Заключение</a:t>
            </a:r>
            <a:endParaRPr lang="ru-RU" sz="3200" dirty="0"/>
          </a:p>
        </p:txBody>
      </p:sp>
      <p:pic>
        <p:nvPicPr>
          <p:cNvPr id="22530" name="Picture 2" descr="https://flomaster.club/uploads/posts/2022-07/1657746859_1-flomaster-club-p-rebenok-za-kompyuterom-risunok-krasiv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75728"/>
            <a:ext cx="4383831" cy="2782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908720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300" dirty="0" smtClean="0"/>
              <a:t>Гипотеза подтвердилась, компьютер может приносить вред, но так же есть и способы защиты от его негативного влияния.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dirty="0" smtClean="0"/>
              <a:t>Компьютер - это друг. Но он может быть и врагом. Главное уметь им правильно пользоваться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dirty="0" smtClean="0"/>
              <a:t> В 5-6 лет ребёнок может находиться за компьютером 35 минут, в 7-8 лет - 40 минут. 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dirty="0" smtClean="0"/>
              <a:t> Слишком длительная работа за компьютером может привести к ухудшению здоровья физического и психического.</a:t>
            </a:r>
            <a:endParaRPr lang="ru-RU" sz="23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60262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Продукт проекта</a:t>
            </a:r>
            <a:endParaRPr lang="ru-RU" sz="28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801545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9869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-285776"/>
            <a:ext cx="8424936" cy="1829761"/>
          </a:xfrm>
        </p:spPr>
        <p:txBody>
          <a:bodyPr/>
          <a:lstStyle/>
          <a:p>
            <a:pPr algn="ctr"/>
            <a:r>
              <a:rPr lang="ru-RU" dirty="0" smtClean="0"/>
              <a:t>Компьютер</a:t>
            </a:r>
            <a:r>
              <a:rPr lang="ru-RU" dirty="0" smtClean="0"/>
              <a:t>: польза и вред</a:t>
            </a:r>
            <a:endParaRPr lang="ru-RU" dirty="0"/>
          </a:p>
        </p:txBody>
      </p:sp>
      <p:pic>
        <p:nvPicPr>
          <p:cNvPr id="17412" name="Picture 4" descr="https://www.datarecoverysanantonio-tx.com/wp-content/uploads/2013/08/desktop_data_recov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14488"/>
            <a:ext cx="5209699" cy="35719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3200" b="1" dirty="0" smtClean="0"/>
              <a:t>Ключевой вопрос: </a:t>
            </a:r>
            <a:r>
              <a:rPr lang="ru-RU" sz="3200" dirty="0" smtClean="0"/>
              <a:t>Что </a:t>
            </a:r>
            <a:r>
              <a:rPr lang="ru-RU" sz="3200" dirty="0" smtClean="0"/>
              <a:t>такое хорошо, что такое плохо?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857364"/>
            <a:ext cx="3357586" cy="39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3303058" cy="396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500042"/>
            <a:ext cx="8786874" cy="4525963"/>
          </a:xfrm>
        </p:spPr>
        <p:txBody>
          <a:bodyPr/>
          <a:lstStyle/>
          <a:p>
            <a:r>
              <a:rPr lang="ru-RU" sz="3200" b="1" dirty="0" smtClean="0"/>
              <a:t>Проблемный вопрос: </a:t>
            </a:r>
            <a:r>
              <a:rPr lang="ru-RU" sz="3200" dirty="0" smtClean="0"/>
              <a:t>Когда компьютер станет другом?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1748" name="Picture 4" descr="https://mypresentation.ru/documents_6/5fadb81fbb6eb37ea34d9c0af2bb4342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85992"/>
            <a:ext cx="4476780" cy="3357586"/>
          </a:xfrm>
          <a:prstGeom prst="rect">
            <a:avLst/>
          </a:prstGeom>
          <a:noFill/>
        </p:spPr>
      </p:pic>
      <p:pic>
        <p:nvPicPr>
          <p:cNvPr id="31752" name="Picture 8" descr="https://thumbs.dreamstime.com/b/cartoon-angry-laptop-19057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3009" y="1857364"/>
            <a:ext cx="4660991" cy="3973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/>
          <a:lstStyle/>
          <a:p>
            <a:r>
              <a:rPr lang="ru-RU" b="1" dirty="0" smtClean="0"/>
              <a:t>Гипотеза: </a:t>
            </a:r>
            <a:r>
              <a:rPr lang="ru-RU" dirty="0" smtClean="0"/>
              <a:t>Если существует вред от использования компьютера, то существуют и способы защиты от его негативного влияния на человека.</a:t>
            </a:r>
          </a:p>
          <a:p>
            <a:endParaRPr lang="ru-RU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433069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4214842" cy="238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Над проектом работало 2 группы: </a:t>
            </a:r>
          </a:p>
          <a:p>
            <a:pPr algn="just"/>
            <a:r>
              <a:rPr lang="ru-RU" dirty="0" smtClean="0"/>
              <a:t>Первая группа исследовала негативное влияние компьютера на физиологию человека, пути устранения негативного воздействия. </a:t>
            </a:r>
          </a:p>
          <a:p>
            <a:pPr algn="just"/>
            <a:r>
              <a:rPr lang="ru-RU" dirty="0" smtClean="0"/>
              <a:t>Вторая группа исследовала негативное влияние компьютера на </a:t>
            </a:r>
            <a:r>
              <a:rPr lang="ru-RU" dirty="0" smtClean="0"/>
              <a:t>психику </a:t>
            </a:r>
            <a:r>
              <a:rPr lang="ru-RU" dirty="0" smtClean="0"/>
              <a:t>человека, пути устранения негативного воздействия.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Ход работы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142984"/>
            <a:ext cx="8686800" cy="5214974"/>
          </a:xfrm>
        </p:spPr>
        <p:txBody>
          <a:bodyPr>
            <a:normAutofit fontScale="92500"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Определить </a:t>
            </a:r>
            <a:r>
              <a:rPr lang="ru-RU" dirty="0" smtClean="0"/>
              <a:t>тему,  цели работы, </a:t>
            </a:r>
            <a:r>
              <a:rPr lang="ru-RU" dirty="0" smtClean="0"/>
              <a:t>объединиться </a:t>
            </a:r>
            <a:r>
              <a:rPr lang="ru-RU" dirty="0" smtClean="0"/>
              <a:t>в команды;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Определить </a:t>
            </a:r>
            <a:r>
              <a:rPr lang="ru-RU" dirty="0" smtClean="0"/>
              <a:t>информацию с которой </a:t>
            </a:r>
            <a:r>
              <a:rPr lang="ru-RU" dirty="0" smtClean="0"/>
              <a:t>нужно </a:t>
            </a:r>
            <a:r>
              <a:rPr lang="ru-RU" dirty="0" smtClean="0"/>
              <a:t>работать;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Распределить роли </a:t>
            </a:r>
            <a:r>
              <a:rPr lang="ru-RU" dirty="0" smtClean="0"/>
              <a:t>в команде;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Наметить </a:t>
            </a:r>
            <a:r>
              <a:rPr lang="ru-RU" dirty="0" smtClean="0"/>
              <a:t>план работы каждого участника команды;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Поиск информации в интернете, библиотеке, опрос школьников и учителей;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Обсудить полученные результаты </a:t>
            </a:r>
            <a:r>
              <a:rPr lang="ru-RU" dirty="0" smtClean="0"/>
              <a:t>в группе;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Изготовить презентацию </a:t>
            </a:r>
            <a:r>
              <a:rPr lang="ru-RU" dirty="0" smtClean="0"/>
              <a:t>и </a:t>
            </a:r>
            <a:r>
              <a:rPr lang="ru-RU" dirty="0" smtClean="0"/>
              <a:t>буклет, </a:t>
            </a:r>
            <a:r>
              <a:rPr lang="ru-RU" dirty="0" smtClean="0"/>
              <a:t>подготовка к выступлению;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Защита проекта.</a:t>
            </a:r>
          </a:p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План работы группы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ib-catholic.ru/wp-content/uploads/2018/06/Op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5143534" cy="3429024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071810"/>
            <a:ext cx="507209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1514</TotalTime>
  <Words>451</Words>
  <Application>Microsoft Office PowerPoint</Application>
  <PresentationFormat>Экран (4:3)</PresentationFormat>
  <Paragraphs>62</Paragraphs>
  <Slides>28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Открытая</vt:lpstr>
      <vt:lpstr>Диаграмма</vt:lpstr>
      <vt:lpstr>Учительский проект</vt:lpstr>
      <vt:lpstr>Слайд 2</vt:lpstr>
      <vt:lpstr>Компьютер: польза и вред</vt:lpstr>
      <vt:lpstr>Слайд 4</vt:lpstr>
      <vt:lpstr>Слайд 5</vt:lpstr>
      <vt:lpstr>Слайд 6</vt:lpstr>
      <vt:lpstr>Ход работы</vt:lpstr>
      <vt:lpstr>План работы группы</vt:lpstr>
      <vt:lpstr>Слайд 9</vt:lpstr>
      <vt:lpstr>Результаты опроса</vt:lpstr>
      <vt:lpstr>Слайд 11</vt:lpstr>
      <vt:lpstr>Результаты опроса</vt:lpstr>
      <vt:lpstr>Опрос</vt:lpstr>
      <vt:lpstr>Результаты опроса</vt:lpstr>
      <vt:lpstr>Влияние компьютера на физиологию</vt:lpstr>
      <vt:lpstr>Слайд 16</vt:lpstr>
      <vt:lpstr>Слайд 17</vt:lpstr>
      <vt:lpstr>Слайд 18</vt:lpstr>
      <vt:lpstr>Советы и рекомендации: </vt:lpstr>
      <vt:lpstr>Слайд 20</vt:lpstr>
      <vt:lpstr>Влияние компьютера на психику</vt:lpstr>
      <vt:lpstr>Слайд 22</vt:lpstr>
      <vt:lpstr>Слайд 23</vt:lpstr>
      <vt:lpstr>Слайд 24</vt:lpstr>
      <vt:lpstr>Слайд 25</vt:lpstr>
      <vt:lpstr>Заключение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Компьютер: Польза и вред</dc:title>
  <dc:creator>User</dc:creator>
  <cp:lastModifiedBy>Пользователь Windows</cp:lastModifiedBy>
  <cp:revision>155</cp:revision>
  <dcterms:created xsi:type="dcterms:W3CDTF">2022-12-17T11:30:49Z</dcterms:created>
  <dcterms:modified xsi:type="dcterms:W3CDTF">2022-12-30T07:50:26Z</dcterms:modified>
</cp:coreProperties>
</file>