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3" r:id="rId17"/>
    <p:sldId id="276" r:id="rId18"/>
    <p:sldId id="277" r:id="rId19"/>
    <p:sldId id="279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87" r:id="rId30"/>
    <p:sldId id="289" r:id="rId31"/>
    <p:sldId id="290" r:id="rId32"/>
    <p:sldId id="291" r:id="rId33"/>
    <p:sldId id="29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B20D-A9C0-498B-B707-6996D047067C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01B1-FA56-4B82-9CCA-CCD3F86B11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B20D-A9C0-498B-B707-6996D047067C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01B1-FA56-4B82-9CCA-CCD3F86B11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B20D-A9C0-498B-B707-6996D047067C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01B1-FA56-4B82-9CCA-CCD3F86B11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B20D-A9C0-498B-B707-6996D047067C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01B1-FA56-4B82-9CCA-CCD3F86B11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B20D-A9C0-498B-B707-6996D047067C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01B1-FA56-4B82-9CCA-CCD3F86B11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B20D-A9C0-498B-B707-6996D047067C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01B1-FA56-4B82-9CCA-CCD3F86B11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B20D-A9C0-498B-B707-6996D047067C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01B1-FA56-4B82-9CCA-CCD3F86B11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B20D-A9C0-498B-B707-6996D047067C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01B1-FA56-4B82-9CCA-CCD3F86B11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B20D-A9C0-498B-B707-6996D047067C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01B1-FA56-4B82-9CCA-CCD3F86B11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B20D-A9C0-498B-B707-6996D047067C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01B1-FA56-4B82-9CCA-CCD3F86B11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B20D-A9C0-498B-B707-6996D047067C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01B1-FA56-4B82-9CCA-CCD3F86B11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EB20D-A9C0-498B-B707-6996D047067C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E01B1-FA56-4B82-9CCA-CCD3F86B11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shelp://windows/?id=a0061a8f-0c03-4520-812c-7ab16389c95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media.baamboozle.com/uploads/images/197596/1665910687_15803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s://i.pinimg.com/originals/b4/1d/f2/b41df2e31343500c8caf60fb9958a4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5621"/>
            <a:ext cx="8255915" cy="5732379"/>
          </a:xfrm>
          <a:prstGeom prst="rect">
            <a:avLst/>
          </a:prstGeom>
          <a:noFill/>
        </p:spPr>
      </p:pic>
      <p:pic>
        <p:nvPicPr>
          <p:cNvPr id="11270" name="Picture 6" descr="https://sunveter.ru/uploads/posts/2015-08/1439925599_bell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3886">
            <a:off x="7080734" y="224794"/>
            <a:ext cx="2025253" cy="1952469"/>
          </a:xfrm>
          <a:prstGeom prst="rect">
            <a:avLst/>
          </a:prstGeom>
          <a:noFill/>
        </p:spPr>
      </p:pic>
      <p:pic>
        <p:nvPicPr>
          <p:cNvPr id="7" name="Picture 6" descr="https://sunveter.ru/uploads/posts/2015-08/1439925599_bell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93808" flipH="1">
            <a:off x="27673" y="254397"/>
            <a:ext cx="2164054" cy="2159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Операционная система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Операционная система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это самая главная программа.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запускается при включении компьютера и работает всё время, пока включён компьютер. 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3789040"/>
          <a:ext cx="4176464" cy="266429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76464"/>
              </a:tblGrid>
              <a:tr h="2664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err="1" smtClean="0"/>
                        <a:t>Windows</a:t>
                      </a:r>
                      <a:r>
                        <a:rPr lang="ru-RU" sz="2800" dirty="0" smtClean="0"/>
                        <a:t> (читается как ['</a:t>
                      </a:r>
                      <a:r>
                        <a:rPr lang="ru-RU" sz="2800" dirty="0" err="1" smtClean="0"/>
                        <a:t>виндоуз</a:t>
                      </a:r>
                      <a:r>
                        <a:rPr lang="ru-RU" sz="2800" dirty="0" smtClean="0"/>
                        <a:t>])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06" name="Рисунок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25144"/>
            <a:ext cx="2448272" cy="16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88024" y="3789040"/>
          <a:ext cx="4176464" cy="266429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76464"/>
              </a:tblGrid>
              <a:tr h="2664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err="1" smtClean="0"/>
                        <a:t>Linux</a:t>
                      </a:r>
                      <a:r>
                        <a:rPr lang="ru-RU" sz="2800" dirty="0" smtClean="0"/>
                        <a:t> (читается как ['</a:t>
                      </a:r>
                      <a:r>
                        <a:rPr lang="ru-RU" sz="2800" dirty="0" err="1" smtClean="0"/>
                        <a:t>линукс</a:t>
                      </a:r>
                      <a:r>
                        <a:rPr lang="ru-RU" sz="2800" dirty="0" smtClean="0"/>
                        <a:t>])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07" name="Рисунок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725144"/>
            <a:ext cx="2448272" cy="16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такое операционная система?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именно она важна?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какие операционные системы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существуют.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Повторение техники безопасности работы за компьютером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8597013" cy="418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2095500"/>
            <a:ext cx="49244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2095500"/>
            <a:ext cx="49244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Полилиния 4"/>
          <p:cNvSpPr/>
          <p:nvPr/>
        </p:nvSpPr>
        <p:spPr>
          <a:xfrm>
            <a:off x="-108333" y="3277518"/>
            <a:ext cx="1340386" cy="451692"/>
          </a:xfrm>
          <a:custGeom>
            <a:avLst/>
            <a:gdLst>
              <a:gd name="connsiteX0" fmla="*/ 152400 w 1340386"/>
              <a:gd name="connsiteY0" fmla="*/ 214829 h 451692"/>
              <a:gd name="connsiteX1" fmla="*/ 196468 w 1340386"/>
              <a:gd name="connsiteY1" fmla="*/ 380082 h 451692"/>
              <a:gd name="connsiteX2" fmla="*/ 1143919 w 1340386"/>
              <a:gd name="connsiteY2" fmla="*/ 369065 h 451692"/>
              <a:gd name="connsiteX3" fmla="*/ 1176969 w 1340386"/>
              <a:gd name="connsiteY3" fmla="*/ 104660 h 451692"/>
              <a:gd name="connsiteX4" fmla="*/ 163417 w 1340386"/>
              <a:gd name="connsiteY4" fmla="*/ 49576 h 451692"/>
              <a:gd name="connsiteX5" fmla="*/ 196468 w 1340386"/>
              <a:gd name="connsiteY5" fmla="*/ 402116 h 451692"/>
              <a:gd name="connsiteX6" fmla="*/ 207485 w 1340386"/>
              <a:gd name="connsiteY6" fmla="*/ 347031 h 45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0386" h="451692">
                <a:moveTo>
                  <a:pt x="152400" y="214829"/>
                </a:moveTo>
                <a:cubicBezTo>
                  <a:pt x="91807" y="284602"/>
                  <a:pt x="31215" y="354376"/>
                  <a:pt x="196468" y="380082"/>
                </a:cubicBezTo>
                <a:cubicBezTo>
                  <a:pt x="361721" y="405788"/>
                  <a:pt x="980502" y="414969"/>
                  <a:pt x="1143919" y="369065"/>
                </a:cubicBezTo>
                <a:cubicBezTo>
                  <a:pt x="1307336" y="323161"/>
                  <a:pt x="1340386" y="157908"/>
                  <a:pt x="1176969" y="104660"/>
                </a:cubicBezTo>
                <a:cubicBezTo>
                  <a:pt x="1013552" y="51412"/>
                  <a:pt x="326834" y="0"/>
                  <a:pt x="163417" y="49576"/>
                </a:cubicBezTo>
                <a:cubicBezTo>
                  <a:pt x="0" y="99152"/>
                  <a:pt x="189123" y="352540"/>
                  <a:pt x="196468" y="402116"/>
                </a:cubicBezTo>
                <a:cubicBezTo>
                  <a:pt x="203813" y="451692"/>
                  <a:pt x="205649" y="399361"/>
                  <a:pt x="207485" y="34703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3133967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28" y="3271287"/>
            <a:ext cx="6048672" cy="358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4338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5508104" cy="338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Вспомните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как называется программа, с помощью которой  можно вычислять значения выражений?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называются программы, с помощью которых ты можешь создать текстовой документ, рисунок, презентацию,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алгоритм-скрипт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forkids.ru/pictures/childrensday/childrensday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4279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Рисунок 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12340"/>
            <a:ext cx="8244408" cy="687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6000" contrast="-7000"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Инструктаж о выполнении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Запустить справочную систему (клавишей </a:t>
            </a:r>
            <a:r>
              <a:rPr lang="en-US" b="1" dirty="0"/>
              <a:t>F</a:t>
            </a:r>
            <a:r>
              <a:rPr lang="ru-RU" b="1" dirty="0"/>
              <a:t>1 </a:t>
            </a:r>
            <a:r>
              <a:rPr lang="ru-RU" dirty="0"/>
              <a:t>и </a:t>
            </a:r>
            <a:r>
              <a:rPr lang="ru-RU" b="1" dirty="0"/>
              <a:t>Пусковое меню</a:t>
            </a:r>
            <a:r>
              <a:rPr lang="ru-RU" dirty="0"/>
              <a:t> - </a:t>
            </a:r>
            <a:r>
              <a:rPr lang="ru-RU" b="1" dirty="0"/>
              <a:t>Справка и поддержка</a:t>
            </a:r>
            <a:endParaRPr lang="ru-RU" dirty="0"/>
          </a:p>
          <a:p>
            <a:pPr lvl="0"/>
            <a:r>
              <a:rPr lang="ru-RU" dirty="0"/>
              <a:t>В появившимся окне выбрать</a:t>
            </a:r>
            <a:r>
              <a:rPr lang="ru-RU" b="1" dirty="0"/>
              <a:t> Знакомство с основами</a:t>
            </a:r>
            <a:r>
              <a:rPr lang="ru-RU" dirty="0"/>
              <a:t> </a:t>
            </a:r>
            <a:r>
              <a:rPr lang="ru-RU" dirty="0" err="1"/>
              <a:t>Windows</a:t>
            </a:r>
            <a:r>
              <a:rPr lang="ru-RU" dirty="0"/>
              <a:t>, рассмотреть какая информация содержится в открывшимся окне</a:t>
            </a:r>
          </a:p>
          <a:p>
            <a:pPr lvl="0"/>
            <a:r>
              <a:rPr lang="ru-RU" dirty="0"/>
              <a:t>Найти раздел</a:t>
            </a:r>
            <a:r>
              <a:rPr lang="ru-RU" b="1" dirty="0"/>
              <a:t> Рисунки и игры</a:t>
            </a:r>
            <a:r>
              <a:rPr lang="ru-RU" dirty="0"/>
              <a:t>  </a:t>
            </a:r>
            <a:r>
              <a:rPr lang="ru-RU" u="sng" dirty="0">
                <a:hlinkClick r:id="rId3"/>
              </a:rPr>
              <a:t>Знакомство с играми </a:t>
            </a:r>
            <a:r>
              <a:rPr lang="ru-RU" u="sng" dirty="0" err="1">
                <a:hlinkClick r:id="rId3"/>
              </a:rPr>
              <a:t>Windows</a:t>
            </a:r>
            <a:r>
              <a:rPr lang="ru-RU" dirty="0"/>
              <a:t>, перейти и посмотреть какие игры там содержаться. </a:t>
            </a:r>
          </a:p>
          <a:p>
            <a:pPr lvl="0"/>
            <a:r>
              <a:rPr lang="ru-RU" dirty="0"/>
              <a:t>Определи, установлены ли эти игры на твоём компьютере. </a:t>
            </a:r>
          </a:p>
          <a:p>
            <a:pPr lvl="0"/>
            <a:r>
              <a:rPr lang="ru-RU" dirty="0"/>
              <a:t>Если игры установлены, открой и сыграй в игру, которую тебе назовёт учитель (это может быть, например, «Тетрис» или </a:t>
            </a:r>
            <a:r>
              <a:rPr lang="ru-RU" dirty="0" err="1"/>
              <a:t>Purble</a:t>
            </a:r>
            <a:r>
              <a:rPr lang="ru-RU" dirty="0"/>
              <a:t> </a:t>
            </a:r>
            <a:r>
              <a:rPr lang="ru-RU" dirty="0" err="1"/>
              <a:t>Place</a:t>
            </a:r>
            <a:r>
              <a:rPr lang="ru-RU" dirty="0"/>
              <a:t>). </a:t>
            </a:r>
          </a:p>
          <a:p>
            <a:pPr lvl="0"/>
            <a:r>
              <a:rPr lang="ru-RU" dirty="0"/>
              <a:t>Заверши работу всех программ, которые ты открыл.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Рисунок 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40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4279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788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355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forkids.ru/pictures/childrensday/childrensday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6696744" cy="628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8" descr="https://cacoo.com/diagrams/S9XfCXLQAj9Rp9Q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1268760"/>
          <a:ext cx="7848872" cy="46325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24026"/>
                <a:gridCol w="3924846"/>
              </a:tblGrid>
              <a:tr h="4632530">
                <a:tc>
                  <a:txBody>
                    <a:bodyPr/>
                    <a:lstStyle/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2 вправо</a:t>
                      </a:r>
                    </a:p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5 вверх</a:t>
                      </a:r>
                    </a:p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2 вправо</a:t>
                      </a:r>
                    </a:p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2 вниз</a:t>
                      </a:r>
                    </a:p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2 вправо</a:t>
                      </a:r>
                    </a:p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1 вверх</a:t>
                      </a:r>
                    </a:p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2 вправо</a:t>
                      </a:r>
                    </a:p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1 вверх</a:t>
                      </a:r>
                    </a:p>
                    <a:p>
                      <a:pPr indent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1 вправо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 1 вправо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 6 вверх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 4 вправо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 3 вниз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 1 вправо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 1 вверх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 2 вправо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 1 вверх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 1 вправо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Рисунок 40" descr="https://fsd.multiurok.ru/html/2020/10/23/s_5f9284668469b/1545827_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04"/>
            <a:ext cx="9144000" cy="688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>Проверь себя стр. 20</a:t>
            </a:r>
            <a:endParaRPr lang="ru-RU" dirty="0"/>
          </a:p>
        </p:txBody>
      </p:sp>
      <p:pic>
        <p:nvPicPr>
          <p:cNvPr id="48130" name="Рисунок 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1556792"/>
            <a:ext cx="597002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 </a:t>
            </a: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Лавлейс</a:t>
            </a:r>
          </a:p>
        </p:txBody>
      </p:sp>
      <p:pic>
        <p:nvPicPr>
          <p:cNvPr id="18436" name="Picture 4" descr="https://mtdata.ru/u25/photo22D8/20908365880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5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icanread.ru/wp-content/uploads/2017/07/6Zq6dnf2Sh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682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1" descr="https://ic.pics.livejournal.com/astroenergy_org/80924248/26092/26092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48680"/>
            <a:ext cx="5877272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терпьКомюыен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рамгмыпро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Компьютерные программы</a:t>
            </a: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247</Words>
  <Application>Microsoft Office PowerPoint</Application>
  <PresentationFormat>Экран (4:3)</PresentationFormat>
  <Paragraphs>40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Ада Лавлейс</vt:lpstr>
      <vt:lpstr>Слайд 5</vt:lpstr>
      <vt:lpstr>Слайд 6</vt:lpstr>
      <vt:lpstr>терпьКомюыен  рамгмыпро </vt:lpstr>
      <vt:lpstr>Компьютерные программы </vt:lpstr>
      <vt:lpstr>Слайд 9</vt:lpstr>
      <vt:lpstr>Операционная система</vt:lpstr>
      <vt:lpstr>Вопросы</vt:lpstr>
      <vt:lpstr>Повторение техники безопасности работы за компьютером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Инструктаж о выполнении работы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Домашнее задание Проверь себя стр.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2023-02-25T13:42:28Z</dcterms:created>
  <dcterms:modified xsi:type="dcterms:W3CDTF">2023-02-25T15:22:34Z</dcterms:modified>
</cp:coreProperties>
</file>