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3.bp.blogspot.com/-NXwY8eV_VNc/V9hZEKNRKuI/AAAAAAAAAUA/kA7xPDykaBo3f03csXzZx6sJAFYm83TLACLcB/w1200-h630-p-k-no-nu/2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68760"/>
            <a:ext cx="9577064" cy="5589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3556" name="Picture 4" descr="https://kartinkin.net/uploads/posts/2022-02/1645536819_1-kartinkin-net-p-kartinki-shkolnii-zvono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1843">
            <a:off x="6766856" y="339755"/>
            <a:ext cx="2452813" cy="2364665"/>
          </a:xfrm>
          <a:prstGeom prst="rect">
            <a:avLst/>
          </a:prstGeom>
          <a:noFill/>
        </p:spPr>
      </p:pic>
      <p:pic>
        <p:nvPicPr>
          <p:cNvPr id="6" name="Picture 4" descr="https://kartinkin.net/uploads/posts/2022-02/1645536819_1-kartinkin-net-p-kartinki-shkolnii-zvono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73028">
            <a:off x="249503" y="287045"/>
            <a:ext cx="2452813" cy="236466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357430"/>
            <a:ext cx="8715436" cy="5143536"/>
          </a:xfrm>
        </p:spPr>
        <p:txBody>
          <a:bodyPr/>
          <a:lstStyle/>
          <a:p>
            <a:r>
              <a:rPr lang="ru-RU" sz="3200" dirty="0" smtClean="0"/>
              <a:t>Сложное высказывание со словом </a:t>
            </a:r>
            <a:r>
              <a:rPr lang="ru-RU" sz="3200" b="1" dirty="0" smtClean="0"/>
              <a:t>«и» </a:t>
            </a:r>
            <a:r>
              <a:rPr lang="ru-RU" sz="3200" dirty="0" smtClean="0"/>
              <a:t>истинно только тогда, когда все простые высказывания истинны.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Правило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66099"/>
            <a:ext cx="8929719" cy="26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Высказывание со словом "или"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929354" cy="383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1579"/>
            <a:ext cx="9144000" cy="187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45937" cy="482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6028"/>
            <a:ext cx="9144000" cy="24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Отрицание высказываний</a:t>
            </a:r>
            <a:br>
              <a:rPr lang="ru-RU" i="1" dirty="0" smtClean="0"/>
            </a:br>
            <a:r>
              <a:rPr lang="ru-RU" i="1" dirty="0" smtClean="0"/>
              <a:t>«не», «неверно, что»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397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143668" cy="36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4572008"/>
          <a:ext cx="6096000" cy="1584960"/>
        </p:xfrm>
        <a:graphic>
          <a:graphicData uri="http://schemas.openxmlformats.org/drawingml/2006/table">
            <a:tbl>
              <a:tblPr/>
              <a:tblGrid>
                <a:gridCol w="1341926"/>
                <a:gridCol w="678910"/>
                <a:gridCol w="678910"/>
                <a:gridCol w="678910"/>
                <a:gridCol w="678910"/>
                <a:gridCol w="679478"/>
                <a:gridCol w="679478"/>
                <a:gridCol w="679478"/>
              </a:tblGrid>
              <a:tr h="19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Зебра каталась на лодке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играла в футбол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Зебра развлекалась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(каталась</a:t>
                      </a: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играла).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4"/>
          <p:cNvPicPr>
            <a:picLocks noChangeAspect="1" noChangeArrowheads="1"/>
          </p:cNvPicPr>
          <p:nvPr/>
        </p:nvPicPr>
        <p:blipFill>
          <a:blip r:embed="rId2"/>
          <a:srcRect l="9938" t="32193" r="49200" b="19089"/>
          <a:stretch>
            <a:fillRect/>
          </a:stretch>
        </p:blipFill>
        <p:spPr bwMode="auto">
          <a:xfrm>
            <a:off x="928662" y="500042"/>
            <a:ext cx="7500990" cy="55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dirty="0" smtClean="0"/>
              <a:t>Детектор лжи или полиграф</a:t>
            </a:r>
            <a:endParaRPr lang="ru-RU" dirty="0"/>
          </a:p>
        </p:txBody>
      </p:sp>
      <p:pic>
        <p:nvPicPr>
          <p:cNvPr id="1026" name="Picture 2" descr="detektora-lz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49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Задание 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857232"/>
          <a:ext cx="7715304" cy="5192397"/>
        </p:xfrm>
        <a:graphic>
          <a:graphicData uri="http://schemas.openxmlformats.org/drawingml/2006/table">
            <a:tbl>
              <a:tblPr/>
              <a:tblGrid>
                <a:gridCol w="3639710"/>
                <a:gridCol w="2021274"/>
                <a:gridCol w="2054320"/>
              </a:tblGrid>
              <a:tr h="269877">
                <a:tc>
                  <a:txBody>
                    <a:bodyPr/>
                    <a:lstStyle/>
                    <a:p>
                      <a:pPr marL="990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Высказывания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Сложное/простое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Истина/ложь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Неверно, что хамелеоны меняют цвет. 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Коты домашние животные.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У коз горизонтальный значок.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2+5=6 или 10+12=32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Из молока делают сыр и другие молочные продукты.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Так звучит известная пословица "Ученье — свет, а </a:t>
                      </a:r>
                      <a:r>
                        <a:rPr lang="ru-RU" sz="1900" dirty="0" err="1">
                          <a:latin typeface="Times New Roman"/>
                          <a:ea typeface="Times New Roman"/>
                          <a:cs typeface="Times New Roman"/>
                        </a:rPr>
                        <a:t>неученье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— тьма".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7. Томат- это фрукт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Радуга не появляется после дождя.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Облака бывают черные или белые.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 Гепард не самое быстрое животное на Земле. 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Задание 2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714356"/>
          <a:ext cx="7715305" cy="5357855"/>
        </p:xfrm>
        <a:graphic>
          <a:graphicData uri="http://schemas.openxmlformats.org/drawingml/2006/table">
            <a:tbl>
              <a:tblPr/>
              <a:tblGrid>
                <a:gridCol w="3639710"/>
                <a:gridCol w="2021275"/>
                <a:gridCol w="2054320"/>
              </a:tblGrid>
              <a:tr h="297659">
                <a:tc>
                  <a:txBody>
                    <a:bodyPr/>
                    <a:lstStyle/>
                    <a:p>
                      <a:pPr marL="990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Высказывания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Сложное/простое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Истина/ложь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Неверно, что хамелеоны меняют цвет. 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ложь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Коты домашние животные.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простое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У коз горизонтальный значок.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простое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2+5=6 или 10+12=32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ложь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Из молока делают сыр и другие молочные продукты.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Так звучит известная пословица "Ученье — свет, а неученье — тьма".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простое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7. Томат- это фрукт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простое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ложь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Радуга не появляется после дождя.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ложь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Облака бывают черные или белые.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Гепард не самое быстрое животное на Земле. 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ложь</a:t>
                      </a:r>
                    </a:p>
                  </a:txBody>
                  <a:tcPr marL="67139" marR="6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0-1 ошибка - отметка 5; </a:t>
            </a:r>
          </a:p>
          <a:p>
            <a:r>
              <a:rPr lang="ru-RU" sz="3200" dirty="0" smtClean="0"/>
              <a:t>2-4 ошибки – отметка 4; </a:t>
            </a:r>
          </a:p>
          <a:p>
            <a:r>
              <a:rPr lang="ru-RU" sz="3200" dirty="0" smtClean="0"/>
              <a:t>5-8 ошибок – отметка 3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500" i="1" dirty="0" smtClean="0"/>
              <a:t>Заяц млекопитающие </a:t>
            </a:r>
            <a:r>
              <a:rPr lang="ru-RU" sz="3500" b="1" i="1" dirty="0" smtClean="0">
                <a:solidFill>
                  <a:schemeClr val="accent4"/>
                </a:solidFill>
              </a:rPr>
              <a:t>и</a:t>
            </a:r>
            <a:r>
              <a:rPr lang="ru-RU" sz="3500" i="1" dirty="0" smtClean="0"/>
              <a:t> живёт в лесу.</a:t>
            </a:r>
          </a:p>
          <a:p>
            <a:pPr>
              <a:buNone/>
            </a:pPr>
            <a:endParaRPr lang="ru-RU" sz="3500" dirty="0" smtClean="0"/>
          </a:p>
          <a:p>
            <a:r>
              <a:rPr lang="ru-RU" sz="3500" i="1" dirty="0" smtClean="0"/>
              <a:t>Надувной шарик может лежать на поверхности </a:t>
            </a:r>
            <a:r>
              <a:rPr lang="ru-RU" sz="3500" b="1" i="1" dirty="0" smtClean="0">
                <a:solidFill>
                  <a:schemeClr val="accent4"/>
                </a:solidFill>
              </a:rPr>
              <a:t>или</a:t>
            </a:r>
            <a:r>
              <a:rPr lang="ru-RU" sz="3500" i="1" dirty="0" smtClean="0"/>
              <a:t> висеть в воздухе.</a:t>
            </a:r>
          </a:p>
          <a:p>
            <a:pPr>
              <a:buNone/>
            </a:pPr>
            <a:endParaRPr lang="ru-RU" sz="3500" dirty="0" smtClean="0"/>
          </a:p>
          <a:p>
            <a:r>
              <a:rPr lang="ru-RU" sz="3500" i="1" dirty="0" smtClean="0"/>
              <a:t>Коты</a:t>
            </a:r>
            <a:r>
              <a:rPr lang="ru-RU" sz="3500" b="1" i="1" dirty="0" smtClean="0"/>
              <a:t> </a:t>
            </a:r>
            <a:r>
              <a:rPr lang="ru-RU" sz="3500" b="1" i="1" dirty="0" smtClean="0">
                <a:solidFill>
                  <a:schemeClr val="accent4"/>
                </a:solidFill>
              </a:rPr>
              <a:t>не</a:t>
            </a:r>
            <a:r>
              <a:rPr lang="ru-RU" sz="3500" i="1" dirty="0" smtClean="0"/>
              <a:t> любят рыбу.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Высказывания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370281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93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Выучить правила в рамке "Запомни" и ответить на вопросы "Проверь себя " 1-4 вопрос устно, 5 письменно в тетради.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501122" cy="2143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Повторение правил поведения в компьютерном классе. Истина, ложь.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n100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857"/>
          <a:stretch/>
        </p:blipFill>
        <p:spPr bwMode="auto">
          <a:xfrm>
            <a:off x="1071538" y="857232"/>
            <a:ext cx="7000924" cy="538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33806"/>
            <a:ext cx="5786478" cy="478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500" i="1" dirty="0" smtClean="0"/>
              <a:t>Заяц млекопитающие </a:t>
            </a:r>
            <a:r>
              <a:rPr lang="ru-RU" sz="3500" b="1" i="1" dirty="0" smtClean="0">
                <a:solidFill>
                  <a:schemeClr val="accent4"/>
                </a:solidFill>
              </a:rPr>
              <a:t>и</a:t>
            </a:r>
            <a:r>
              <a:rPr lang="ru-RU" sz="3500" i="1" dirty="0" smtClean="0"/>
              <a:t> живёт в лесу.</a:t>
            </a:r>
          </a:p>
          <a:p>
            <a:pPr>
              <a:buNone/>
            </a:pPr>
            <a:endParaRPr lang="ru-RU" sz="3500" dirty="0" smtClean="0"/>
          </a:p>
          <a:p>
            <a:r>
              <a:rPr lang="ru-RU" sz="3500" i="1" dirty="0" smtClean="0"/>
              <a:t>Надувной шарик может лежать на поверхности </a:t>
            </a:r>
            <a:r>
              <a:rPr lang="ru-RU" sz="3500" b="1" i="1" dirty="0" smtClean="0">
                <a:solidFill>
                  <a:schemeClr val="accent4"/>
                </a:solidFill>
              </a:rPr>
              <a:t>или</a:t>
            </a:r>
            <a:r>
              <a:rPr lang="ru-RU" sz="3500" i="1" dirty="0" smtClean="0"/>
              <a:t> висеть в воздухе.</a:t>
            </a:r>
          </a:p>
          <a:p>
            <a:pPr>
              <a:buNone/>
            </a:pPr>
            <a:endParaRPr lang="ru-RU" sz="3500" dirty="0" smtClean="0"/>
          </a:p>
          <a:p>
            <a:r>
              <a:rPr lang="ru-RU" sz="3500" i="1" dirty="0" smtClean="0"/>
              <a:t>Коты</a:t>
            </a:r>
            <a:r>
              <a:rPr lang="ru-RU" sz="3500" b="1" i="1" dirty="0" smtClean="0"/>
              <a:t> </a:t>
            </a:r>
            <a:r>
              <a:rPr lang="ru-RU" sz="3500" b="1" i="1" dirty="0" smtClean="0">
                <a:solidFill>
                  <a:schemeClr val="accent4"/>
                </a:solidFill>
              </a:rPr>
              <a:t>не</a:t>
            </a:r>
            <a:r>
              <a:rPr lang="ru-RU" sz="3500" i="1" dirty="0" smtClean="0"/>
              <a:t> любят рыбу.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Высказывания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958166" cy="24393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Тема: </a:t>
            </a:r>
            <a:r>
              <a:rPr lang="ru-RU" b="0" dirty="0" smtClean="0">
                <a:solidFill>
                  <a:schemeClr val="tx1"/>
                </a:solidFill>
              </a:rPr>
              <a:t>Истинность сложных высказываний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600" i="1" dirty="0" smtClean="0"/>
              <a:t>Заяц млекопитающие </a:t>
            </a:r>
            <a:r>
              <a:rPr lang="ru-RU" sz="3600" b="1" i="1" dirty="0" smtClean="0">
                <a:solidFill>
                  <a:srgbClr val="0070C0"/>
                </a:solidFill>
              </a:rPr>
              <a:t>и</a:t>
            </a:r>
            <a:r>
              <a:rPr lang="ru-RU" sz="3600" i="1" dirty="0" smtClean="0"/>
              <a:t> живёт в лесу.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Высказывание со словом «и»</a:t>
            </a:r>
            <a:endParaRPr lang="ru-RU" dirty="0"/>
          </a:p>
        </p:txBody>
      </p:sp>
      <p:sp>
        <p:nvSpPr>
          <p:cNvPr id="11266" name="AutoShape 2" descr="https://kartinkived.ru/wp-content/uploads/2021/10/kartinka-zajchik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pngimg.com/uploads/rabbit/rabbit_PNG965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91682"/>
            <a:ext cx="3016461" cy="287730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1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386</Words>
  <PresentationFormat>Экран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Детектор лжи или полиграф</vt:lpstr>
      <vt:lpstr>Повторение правил поведения в компьютерном классе. Истина, ложь.</vt:lpstr>
      <vt:lpstr>Домашнее задание</vt:lpstr>
      <vt:lpstr>Домашнее задание</vt:lpstr>
      <vt:lpstr>Высказывания</vt:lpstr>
      <vt:lpstr>Тема: Истинность сложных высказываний </vt:lpstr>
      <vt:lpstr>Высказывание со словом «и»</vt:lpstr>
      <vt:lpstr>Задание</vt:lpstr>
      <vt:lpstr>Правило</vt:lpstr>
      <vt:lpstr>Задание</vt:lpstr>
      <vt:lpstr>Высказывание со словом "или"</vt:lpstr>
      <vt:lpstr>Задание </vt:lpstr>
      <vt:lpstr>Слайд 14</vt:lpstr>
      <vt:lpstr>Задание</vt:lpstr>
      <vt:lpstr>Отрицание высказываний «не», «неверно, что»</vt:lpstr>
      <vt:lpstr>Задание</vt:lpstr>
      <vt:lpstr>Самостоятельная работа</vt:lpstr>
      <vt:lpstr>Слайд 19</vt:lpstr>
      <vt:lpstr>Задание 2</vt:lpstr>
      <vt:lpstr>Задание 2</vt:lpstr>
      <vt:lpstr>Критерии</vt:lpstr>
      <vt:lpstr>Высказывания</vt:lpstr>
      <vt:lpstr>Слайд 24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солнце</dc:creator>
  <cp:lastModifiedBy>Пользователь Windows</cp:lastModifiedBy>
  <cp:revision>18</cp:revision>
  <dcterms:created xsi:type="dcterms:W3CDTF">2022-11-24T08:43:34Z</dcterms:created>
  <dcterms:modified xsi:type="dcterms:W3CDTF">2022-11-24T09:40:09Z</dcterms:modified>
</cp:coreProperties>
</file>