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1" r:id="rId2"/>
    <p:sldId id="256" r:id="rId3"/>
    <p:sldId id="260" r:id="rId4"/>
    <p:sldId id="262" r:id="rId5"/>
    <p:sldId id="263" r:id="rId6"/>
    <p:sldId id="265" r:id="rId7"/>
    <p:sldId id="266" r:id="rId8"/>
    <p:sldId id="257" r:id="rId9"/>
    <p:sldId id="267" r:id="rId10"/>
    <p:sldId id="268" r:id="rId11"/>
    <p:sldId id="282" r:id="rId12"/>
    <p:sldId id="269" r:id="rId13"/>
    <p:sldId id="270" r:id="rId14"/>
    <p:sldId id="258" r:id="rId15"/>
    <p:sldId id="271" r:id="rId16"/>
    <p:sldId id="272" r:id="rId17"/>
    <p:sldId id="273" r:id="rId18"/>
    <p:sldId id="259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7176-4722-413F-84DA-E096860862F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DFD6-B71C-4AB0-8C43-19307C88E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052895-39AA-42C2-A7B1-732F5A5A829A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235DEA-10DE-446A-AE68-C4D802005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hepresentation.ru/img/tmb/3/200580/2b0bcdfcdb1629bbb7e4a02d64a3a81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Циклический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составленные с использованием повторений одних и тех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6670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2922327" cy="12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№1</a:t>
            </a:r>
            <a:endParaRPr lang="ru-RU" dirty="0"/>
          </a:p>
        </p:txBody>
      </p:sp>
      <p:pic>
        <p:nvPicPr>
          <p:cNvPr id="26626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687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№2</a:t>
            </a:r>
            <a:endParaRPr lang="ru-RU" dirty="0"/>
          </a:p>
        </p:txBody>
      </p:sp>
      <p:pic>
        <p:nvPicPr>
          <p:cNvPr id="27650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392488" cy="435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Задание № 3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24936" cy="20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995936" y="2924944"/>
            <a:ext cx="1656184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3707904" y="3717032"/>
            <a:ext cx="2232248" cy="792088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Количество повторений </a:t>
            </a:r>
          </a:p>
          <a:p>
            <a:pPr algn="ctr"/>
            <a:r>
              <a:rPr lang="ru-RU" sz="1700" dirty="0" smtClean="0"/>
              <a:t>от 1до 5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653136"/>
            <a:ext cx="216024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клетка в право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517232"/>
            <a:ext cx="216024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клетка вниз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949280"/>
            <a:ext cx="216024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клетка вправо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085184"/>
            <a:ext cx="216024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клетка вверх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28184" y="6237312"/>
            <a:ext cx="1512168" cy="3326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788024" y="3573016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88024" y="450912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788024" y="494116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788024" y="5373216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88024" y="5805264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ная линия уступом 20"/>
          <p:cNvCxnSpPr>
            <a:stCxn id="9" idx="2"/>
          </p:cNvCxnSpPr>
          <p:nvPr/>
        </p:nvCxnSpPr>
        <p:spPr>
          <a:xfrm rot="5400000">
            <a:off x="3923928" y="5589240"/>
            <a:ext cx="288032" cy="158417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6" idx="3"/>
          </p:cNvCxnSpPr>
          <p:nvPr/>
        </p:nvCxnSpPr>
        <p:spPr>
          <a:xfrm rot="5400000" flipH="1" flipV="1">
            <a:off x="2285746" y="5103186"/>
            <a:ext cx="2412268" cy="4320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5940152" y="4257092"/>
            <a:ext cx="1080120" cy="205222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uiExpand="1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11144" cy="940966"/>
          </a:xfrm>
        </p:spPr>
        <p:txBody>
          <a:bodyPr/>
          <a:lstStyle/>
          <a:p>
            <a:pPr algn="ctr"/>
            <a:r>
              <a:rPr lang="ru-RU" dirty="0" smtClean="0"/>
              <a:t>Задание № 3</a:t>
            </a:r>
            <a:endParaRPr lang="ru-RU" dirty="0"/>
          </a:p>
        </p:txBody>
      </p:sp>
      <p:pic>
        <p:nvPicPr>
          <p:cNvPr id="28674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387659" cy="278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 3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343264" cy="295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102701" cy="262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Задание № 4</a:t>
            </a:r>
            <a:endParaRPr lang="ru-RU" dirty="0"/>
          </a:p>
        </p:txBody>
      </p:sp>
      <p:pic>
        <p:nvPicPr>
          <p:cNvPr id="30722" name="Рисунок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8059753" cy="27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Задание № 4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104752" cy="27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35730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4               5             6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4371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90             72            60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476558" cy="53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8238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Алгоритм </a:t>
            </a:r>
            <a:r>
              <a:rPr lang="ru-RU" sz="4000" dirty="0" smtClean="0"/>
              <a:t>рисования треуголка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779912" cy="284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744416" cy="28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3600400" cy="269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3744416" cy="281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82" y="476672"/>
            <a:ext cx="37311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756523" cy="280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3888432" cy="291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4818" name="Рисунок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692763" cy="17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Создайте проект: Файл – Новый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блок контроль перетащить блок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блок перо и перетащить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блоке движения выбрать блок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блок  контроль, перетащить блок повторить   и подставить всё как на иллюстрации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Запустить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нажав на флажок.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 появится данное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рисования других фигур, подставляйте значения из таблицы, указывая количество повторов и количество градусов на которое должен повернуться Спрайт.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/>
          <a:lstStyle/>
          <a:p>
            <a:pPr algn="ctr"/>
            <a:r>
              <a:rPr lang="ru-RU" dirty="0" smtClean="0"/>
              <a:t>Инструкция</a:t>
            </a:r>
            <a:endParaRPr lang="ru-RU" dirty="0"/>
          </a:p>
        </p:txBody>
      </p:sp>
      <p:pic>
        <p:nvPicPr>
          <p:cNvPr id="35842" name="Рисунок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20019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12776"/>
            <a:ext cx="17658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1651" y="1916832"/>
            <a:ext cx="2502349" cy="3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636912"/>
            <a:ext cx="252915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33056"/>
            <a:ext cx="12440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64389" cy="492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funforkids.ru/pictures/childrensday/childrensday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dirty="0" smtClean="0"/>
              <a:t>задания 3–5 «Проверь себя» на с. 39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37890" name="Рисунок 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22498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Техника безопасности в компьютерном классе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84678" cy="42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алгоритм? </a:t>
            </a:r>
            <a:endParaRPr lang="ru-RU" dirty="0" smtClean="0"/>
          </a:p>
          <a:p>
            <a:r>
              <a:rPr lang="ru-RU" dirty="0" smtClean="0"/>
              <a:t>Что такое линейный алгоритм? </a:t>
            </a:r>
            <a:endParaRPr lang="ru-RU" dirty="0" smtClean="0"/>
          </a:p>
          <a:p>
            <a:r>
              <a:rPr lang="ru-RU" dirty="0" smtClean="0"/>
              <a:t>Приведите пример линейного алгоритма. </a:t>
            </a:r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В кувшин А помещается 3 литра воды, в кувшин Б - 10 литров. Нужно заполнить третий кувшин 5 литрами воды. Как это можно сделать?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4589548" cy="2664300"/>
        </p:xfrm>
        <a:graphic>
          <a:graphicData uri="http://schemas.openxmlformats.org/drawingml/2006/table">
            <a:tbl>
              <a:tblPr/>
              <a:tblGrid>
                <a:gridCol w="327252"/>
                <a:gridCol w="327252"/>
                <a:gridCol w="327252"/>
                <a:gridCol w="327252"/>
                <a:gridCol w="328054"/>
                <a:gridCol w="328054"/>
                <a:gridCol w="328054"/>
                <a:gridCol w="328054"/>
                <a:gridCol w="328054"/>
                <a:gridCol w="328054"/>
                <a:gridCol w="328054"/>
                <a:gridCol w="328054"/>
                <a:gridCol w="328054"/>
                <a:gridCol w="328054"/>
              </a:tblGrid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3968" y="3933056"/>
            <a:ext cx="5688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 Белое поле в среде программирования.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 Команды для объекта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Определённая последовательность действий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    Кто выполняет алгоритм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    Что выполняет исполнитель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    Объект в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Scratch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называется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3968" y="4293096"/>
            <a:ext cx="5688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 Белое поле в среде программирования.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 Команды для объекта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Определённая последовательность действий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    Кто выполняет алгоритм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    Что выполняет исполнитель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    Объект в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Scratch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называется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4464502" cy="3384380"/>
        </p:xfrm>
        <a:graphic>
          <a:graphicData uri="http://schemas.openxmlformats.org/drawingml/2006/table">
            <a:tbl>
              <a:tblPr/>
              <a:tblGrid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  <a:gridCol w="318893"/>
              </a:tblGrid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132095_156-p-fon-zheltaya-bumaga-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604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844824"/>
            <a:ext cx="33123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Алгоритм</a:t>
            </a:r>
          </a:p>
          <a:p>
            <a:pPr algn="ctr"/>
            <a:r>
              <a:rPr lang="ru-RU" sz="2800" b="1" dirty="0" smtClean="0"/>
              <a:t>«Тема»</a:t>
            </a:r>
          </a:p>
          <a:p>
            <a:pPr algn="just"/>
            <a:r>
              <a:rPr lang="ru-RU" sz="5400" dirty="0" err="1" smtClean="0"/>
              <a:t>Ц</a:t>
            </a:r>
            <a:r>
              <a:rPr lang="ru-RU" sz="2800" dirty="0" err="1" smtClean="0"/>
              <a:t>ааьбжд</a:t>
            </a:r>
            <a:r>
              <a:rPr lang="ru-RU" sz="4400" dirty="0" err="1" smtClean="0"/>
              <a:t>И</a:t>
            </a:r>
            <a:r>
              <a:rPr lang="ru-RU" sz="2800" dirty="0" err="1" smtClean="0"/>
              <a:t>длрамьодаломт</a:t>
            </a:r>
            <a:r>
              <a:rPr lang="ru-RU" sz="3600" dirty="0" err="1" smtClean="0"/>
              <a:t>К</a:t>
            </a:r>
            <a:r>
              <a:rPr lang="ru-RU" sz="2800" dirty="0" err="1" smtClean="0"/>
              <a:t>длувзщбеупотго</a:t>
            </a:r>
            <a:r>
              <a:rPr lang="ru-RU" sz="4400" dirty="0" err="1" smtClean="0"/>
              <a:t>л</a:t>
            </a:r>
            <a:endParaRPr lang="ru-RU" sz="4400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132095_156-p-fon-zheltaya-bumaga-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6041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940152" y="476672"/>
            <a:ext cx="165618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Начало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268760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Выбери из букв самую большую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988840"/>
            <a:ext cx="216024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Поставь её вслед предыдущей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852936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Выбери из букв самую большую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437112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Выбери из букв самую большую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573016"/>
            <a:ext cx="216024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Поставь её вслед предыдущей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5229200"/>
            <a:ext cx="216024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Поставь её вслед предыдущей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1844824"/>
            <a:ext cx="33123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Алгоритм</a:t>
            </a:r>
          </a:p>
          <a:p>
            <a:pPr algn="ctr"/>
            <a:r>
              <a:rPr lang="ru-RU" sz="2800" b="1" dirty="0" smtClean="0"/>
              <a:t>«Тема»</a:t>
            </a:r>
          </a:p>
          <a:p>
            <a:pPr algn="just"/>
            <a:r>
              <a:rPr lang="ru-RU" sz="5400" dirty="0" err="1" smtClean="0"/>
              <a:t>Ц</a:t>
            </a:r>
            <a:r>
              <a:rPr lang="ru-RU" sz="2800" dirty="0" err="1" smtClean="0"/>
              <a:t>ааьбжд</a:t>
            </a:r>
            <a:r>
              <a:rPr lang="ru-RU" sz="4400" dirty="0" err="1" smtClean="0"/>
              <a:t>И</a:t>
            </a:r>
            <a:r>
              <a:rPr lang="ru-RU" sz="2800" dirty="0" err="1" smtClean="0"/>
              <a:t>длрамьодаломт</a:t>
            </a:r>
            <a:r>
              <a:rPr lang="ru-RU" sz="3600" dirty="0" err="1" smtClean="0"/>
              <a:t>К</a:t>
            </a:r>
            <a:r>
              <a:rPr lang="ru-RU" sz="2800" dirty="0" err="1" smtClean="0"/>
              <a:t>длувзщбеупотго</a:t>
            </a:r>
            <a:r>
              <a:rPr lang="ru-RU" sz="4400" dirty="0" err="1" smtClean="0"/>
              <a:t>л</a:t>
            </a:r>
            <a:endParaRPr lang="ru-RU" sz="4400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6732240" y="105273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732240" y="177281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32240" y="263691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732240" y="342900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732240" y="422108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732240" y="501317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96136" y="6093296"/>
            <a:ext cx="201622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732240" y="587727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932040" cy="426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293</Words>
  <Application>Microsoft Office PowerPoint</Application>
  <PresentationFormat>Экран (4:3)</PresentationFormat>
  <Paragraphs>325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Слайд 2</vt:lpstr>
      <vt:lpstr>Техника безопасности в компьютерном классе</vt:lpstr>
      <vt:lpstr>Домашнее задание</vt:lpstr>
      <vt:lpstr>Кроссворд</vt:lpstr>
      <vt:lpstr>Кроссворд</vt:lpstr>
      <vt:lpstr>Слайд 7</vt:lpstr>
      <vt:lpstr>Слайд 8</vt:lpstr>
      <vt:lpstr>Слайд 9</vt:lpstr>
      <vt:lpstr>Слайд 10</vt:lpstr>
      <vt:lpstr>Слайд 11</vt:lpstr>
      <vt:lpstr>Задание №1</vt:lpstr>
      <vt:lpstr>Задание №2</vt:lpstr>
      <vt:lpstr>Задание № 3</vt:lpstr>
      <vt:lpstr>Задание № 3</vt:lpstr>
      <vt:lpstr>Задание № 3</vt:lpstr>
      <vt:lpstr>Задание № 4</vt:lpstr>
      <vt:lpstr>Задание № 4</vt:lpstr>
      <vt:lpstr>Слайд 19</vt:lpstr>
      <vt:lpstr>Слайд 20</vt:lpstr>
      <vt:lpstr>Слайд 21</vt:lpstr>
      <vt:lpstr>Практическая работа</vt:lpstr>
      <vt:lpstr>Инструкция</vt:lpstr>
      <vt:lpstr>Слайд 24</vt:lpstr>
      <vt:lpstr>Слайд 25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2023-01-29T07:33:59Z</dcterms:created>
  <dcterms:modified xsi:type="dcterms:W3CDTF">2023-01-29T16:33:30Z</dcterms:modified>
</cp:coreProperties>
</file>